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C1"/>
    <a:srgbClr val="FFDA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772400" cy="792088"/>
          </a:xfrm>
        </p:spPr>
        <p:txBody>
          <a:bodyPr>
            <a:noAutofit/>
          </a:bodyPr>
          <a:lstStyle/>
          <a:p>
            <a:r>
              <a:rPr lang="kk-KZ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«Жаз 2024» лагерь жұмысын ұйымдастырудың  </a:t>
            </a:r>
            <a:br>
              <a:rPr lang="kk-KZ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бағыттары және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нұсқаулықтарымен  таныстыру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67 Мектеп\Desktop\WhatsApp Image 2022-10-19 at 10.13.55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331639" cy="12961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412776"/>
          <a:ext cx="8640960" cy="4300425"/>
        </p:xfrm>
        <a:graphic>
          <a:graphicData uri="http://schemas.openxmlformats.org/drawingml/2006/table">
            <a:tbl>
              <a:tblPr/>
              <a:tblGrid>
                <a:gridCol w="498516"/>
                <a:gridCol w="4240074"/>
                <a:gridCol w="3902370"/>
              </a:tblGrid>
              <a:tr h="181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р/с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Жұмыстың </a:t>
                      </a:r>
                      <a:r>
                        <a:rPr lang="kk-KZ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мазмұны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жауапты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4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Оқушылардың жазғы лагерь жұмысын ұйымдастыру, лагерь құжаттарымен таныстыру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Оналбаева Г. Б. тәрбие орынбасары</a:t>
                      </a:r>
                      <a:endParaRPr lang="ru-RU" sz="1100" b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100" b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Лагерь жұмысы кезінде оқушыларға  қауіпсіздік шараларын сақтау туралы 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ТЖ департаменті маманы</a:t>
                      </a:r>
                      <a:r>
                        <a:rPr lang="kk-KZ" sz="16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Болатбеков Н. АӘД мұғалімі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100" b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Лагерьде жұмыс жасайтын мұғалімдердің санитарлық кітапшаларының мерзімі 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Альсейтова А. А. мейірбике 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7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100" b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Лагерьге қамтылатын оқушылардың тізімін </a:t>
                      </a:r>
                      <a:r>
                        <a:rPr lang="ru-RU" sz="1100" b="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6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жасақтау </a:t>
                      </a: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І-ІІ маусым 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Жакупова К. Х. </a:t>
                      </a:r>
                      <a:r>
                        <a:rPr lang="kk-KZ" sz="1600" b="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kk-KZ" sz="1600" b="0" baseline="0" dirty="0" smtClean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1-4 </a:t>
                      </a: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  лагерь жетекшісі,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Қарамырзаева М. </a:t>
                      </a:r>
                      <a:r>
                        <a:rPr lang="ru-RU" sz="1100" b="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6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5-8 </a:t>
                      </a: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 жетекшісі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100" b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«Дидарлы жаз», «Айбынды маусым»  спорттық лагеріне оқушылар тізімін жасау </a:t>
                      </a:r>
                      <a:endParaRPr lang="ru-RU" sz="1100" b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Қайыңбай Р. Дене тәрбиесі  бірлестік жетекшісі, Айтенова П. АӘД мұғалімі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100" b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Қауіпсіздік ережелері туралы лагерь бұрышы/ стенд жасау</a:t>
                      </a:r>
                      <a:endParaRPr lang="ru-RU" sz="1100" b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Әлдеева М. тәлімгер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Жұманазарова Ж. тәлімгер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620688"/>
          <a:ext cx="4104456" cy="5569484"/>
        </p:xfrm>
        <a:graphic>
          <a:graphicData uri="http://schemas.openxmlformats.org/drawingml/2006/table">
            <a:tbl>
              <a:tblPr/>
              <a:tblGrid>
                <a:gridCol w="264096"/>
                <a:gridCol w="1392088"/>
                <a:gridCol w="1008112"/>
                <a:gridCol w="1440160"/>
              </a:tblGrid>
              <a:tr h="321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Р/С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БАҒЫТТАР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ЛАГЕРЬ ТОПТАРЫ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68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АДАМГЕРШІЛІК-РУХАНИ БАҒЫТ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1-4 сыныптар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«Балауса» мектеп жанындағы лагері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БЕЙІНДІ  ПӘНДІК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БАҒЫТ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5-8  сыныптар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Математика,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ағылшын тілі,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француз тілі,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қытай тілі, неміс тілі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 b="1" i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i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МӘДЕНИ-РУХАНИ БАҒЫТ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1-10 сыныптар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«Оқуға құштар мектеп» жобасы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 b="1" i="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КӨРКЕМДІК-ЭСТЕТИКАЛЫҚ БАҒЫТ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3-8 сыныптар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«Саржайлау» этнолагерь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 b="1" i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ЭКОЛОГИЯЛЫҚ БАҒЫТ: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5-10 сыныптар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«Жасыл мектеп»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аула клубы,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«Жасыл ел»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еріктілер клубы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 b="1" i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 ШЫНЫҚТЫРУ-САУЫҚТЫРУ БАҒЫТЫ: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5-7 сыныптар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«Дидарлы жаз»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спорттық ойын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 b="1" i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АЗАМАТТЫҚ-ПАТРИОТТЫҚ БАҒЫТ: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8-10 сыныптар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«Айбынды маусым» әскери-спорт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 b="1" i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i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ОТБАСЫЛЫҚ  ТӘРБИЕ БАҒЫТЫ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1-8 сыныптар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«Ата-аналарды педагогикалық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қолдау» жобасы,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Қамқоршылық кеңесі,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Ардагерлер кеңесі,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«Ата-анамен» бір күн» жобасы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4008" y="188640"/>
          <a:ext cx="4320479" cy="5988820"/>
        </p:xfrm>
        <a:graphic>
          <a:graphicData uri="http://schemas.openxmlformats.org/drawingml/2006/table">
            <a:tbl>
              <a:tblPr/>
              <a:tblGrid>
                <a:gridCol w="228585"/>
                <a:gridCol w="944384"/>
                <a:gridCol w="678789"/>
                <a:gridCol w="668521"/>
                <a:gridCol w="720080"/>
                <a:gridCol w="1080120"/>
              </a:tblGrid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Лагерь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 саны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Сыныптар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Мерзімі 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Жауапты 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МЕКТЕП ЖАНЫНДАҒЫ ЛАГЕРЛЕР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«Балауса»</a:t>
                      </a: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лагері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І-ауысым -300 оқушы,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ІІ-ауысым -250 оқушы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1-4 </a:t>
                      </a: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1-маусым:   </a:t>
                      </a:r>
                      <a:endParaRPr lang="kk-KZ" sz="9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01-14.06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маусым</a:t>
                      </a: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17-28.06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Жакупова К.  Х.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Әлдиева М.Б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1-4 сынып мұғалімдері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Бейінді  лагері: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Ағылшын тілі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Неміс тілі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Қытай тілі 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Француз тілі   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оқушы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оқушы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оқушы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оқушы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оқушы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5-8 </a:t>
                      </a: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Маусым, шілде, тамыз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(ақылы)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Тасилова Д. А. Болат Қ.С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Орынбаева А.,  Байзақ С.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Абдрахимова У. 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Әбусейт Б.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Диханбаева М.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«Саржайлау» </a:t>
                      </a: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«Этнолагерь»</a:t>
                      </a: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5-сынып-20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6-сынып-20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7-сынып-20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8-сынып-20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5-8 </a:t>
                      </a: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Маусым, шілде, тамыз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Ормыш А.Ө., Ахметова А. Д.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Карамырзаева М. Сайлауханқызы М. Жұманазарова Ж.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«Дебат»</a:t>
                      </a: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клубы  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 оқушы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7-10 </a:t>
                      </a: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Маусым айы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Елтай Р., </a:t>
                      </a: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Жанкур М.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«Оқуға құштар мектеп»  жобасы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 оқушы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1-4 сыныптар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01-19.06.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Қанғалиева Е. Н.     Қожан </a:t>
                      </a: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  <a:r>
                        <a:rPr lang="ru-RU" sz="9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Омарова </a:t>
                      </a: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М.    Искакова А.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«Жасыл мектеп» 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аула клубы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 оқушы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 </a:t>
                      </a: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сынып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6-сыныптар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5-сыныптар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Маусым </a:t>
                      </a: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айы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Шілде айы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Тамыз  айы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9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 </a:t>
                      </a:r>
                      <a:r>
                        <a:rPr lang="kk-KZ" sz="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 </a:t>
                      </a:r>
                      <a:r>
                        <a:rPr lang="kk-KZ" sz="9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жетекші</a:t>
                      </a:r>
                      <a:r>
                        <a:rPr lang="kk-KZ" sz="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6- сынып </a:t>
                      </a:r>
                      <a:r>
                        <a:rPr lang="kk-KZ" sz="9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жетекші</a:t>
                      </a:r>
                      <a:r>
                        <a:rPr lang="kk-KZ" sz="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5- сынып </a:t>
                      </a:r>
                      <a:r>
                        <a:rPr lang="kk-KZ" sz="9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жетекші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Мектепішілік спорт ойын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 оқушы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1-7 сыныптар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03-14.06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17-28.06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Қабдыбек А.Б., Сембаев Ж. Ж.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Қайыңбай Р.  Ж.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«Сазды әуен» музыкалық өнер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 оқушы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1-4 сыныптар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03-14.06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17-28.06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Бекмұрат Қ.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Әбет Е.А.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«Аялы алақан» психологиялық қызмет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 оқушы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1-7 сыныптар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03-14.06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17-28.06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Тунгушбаева М. А.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3Д  және робототехника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 оқушы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5-8 </a:t>
                      </a:r>
                      <a:r>
                        <a:rPr lang="kk-KZ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маусым айы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Дүйсек Б.Е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1628800"/>
          <a:ext cx="3888432" cy="3384376"/>
        </p:xfrm>
        <a:graphic>
          <a:graphicData uri="http://schemas.openxmlformats.org/drawingml/2006/table">
            <a:tbl>
              <a:tblPr/>
              <a:tblGrid>
                <a:gridCol w="184705"/>
                <a:gridCol w="895415"/>
                <a:gridCol w="792088"/>
                <a:gridCol w="792088"/>
                <a:gridCol w="122413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Лагерь </a:t>
                      </a:r>
                      <a:endParaRPr lang="ru-RU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Сынып, </a:t>
                      </a:r>
                      <a:r>
                        <a:rPr lang="kk-KZ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 саны</a:t>
                      </a:r>
                      <a:endParaRPr lang="ru-RU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Мерзімі </a:t>
                      </a:r>
                      <a:endParaRPr lang="ru-RU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Жауапты </a:t>
                      </a:r>
                      <a:endParaRPr lang="ru-RU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«Дидарлы  жаз</a:t>
                      </a:r>
                      <a:r>
                        <a:rPr lang="kk-KZ" sz="105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спорттық ойын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5-6-7 сыныптар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 оқушы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1-маусым: 03-14.06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маусым: 17-28.06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Молдагалиев Е.Б.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Бимаганбетов А. 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 мұғалімдері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05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«Айбынды маусым»</a:t>
                      </a: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kk-KZ" sz="1050" dirty="0" smtClean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әскери спорт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8-10 сыныптар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 оқушы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1-маусым: 03-14.06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маусым: 17-28.06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Айтенов П.К.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АӘД мұғалімі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47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«Жасыл ел»</a:t>
                      </a: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kk-KZ" sz="105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қалалық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8-10 сыныптар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 оқушы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Мамыр-маусым 2024жыл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k-KZ" sz="105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Нұртай </a:t>
                      </a:r>
                      <a:r>
                        <a:rPr lang="kk-KZ" sz="105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kk-KZ" sz="105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әлеуметтік педагог,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k-KZ" sz="105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Мырзамұрат Жазира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 мұғалімі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885637"/>
            <a:ext cx="3779912" cy="4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Қалалық спорттық, экологиялық  лагерь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174222" y="980728"/>
          <a:ext cx="4862275" cy="4243860"/>
        </p:xfrm>
        <a:graphic>
          <a:graphicData uri="http://schemas.openxmlformats.org/drawingml/2006/table">
            <a:tbl>
              <a:tblPr/>
              <a:tblGrid>
                <a:gridCol w="383020"/>
                <a:gridCol w="1379439"/>
                <a:gridCol w="915855"/>
                <a:gridCol w="2183961"/>
              </a:tblGrid>
              <a:tr h="193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р/с</a:t>
                      </a:r>
                      <a:endParaRPr lang="ru-RU" sz="1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Топтың түрлері</a:t>
                      </a:r>
                      <a:endParaRPr lang="ru-RU" sz="1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 саны</a:t>
                      </a:r>
                      <a:endParaRPr lang="ru-RU" sz="1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Тәрбиешілері</a:t>
                      </a:r>
                      <a:endParaRPr lang="ru-RU" sz="1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«Мейірім» тобы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 оқушы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Бекеева Т. К. 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Исмагулова А.Ж.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«Еркемай» тобы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 оқушы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Исманкулова Г.Е. Акилбекова А</a:t>
                      </a:r>
                      <a:r>
                        <a:rPr lang="kk-KZ" sz="11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«Балдырған» тобы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 оқушы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Нугербекова М. С.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Көпен Н.Ж.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«Зерде» тобы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30оқушы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Бейсенова С.Ж.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Саипова И. Р.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«Арай» тобы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 оқушы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Рахметова Т. О.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Бержанова О. С.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«Күншуақ» тобы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 оқушы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Жапаркулова Б. А.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Абденгина А.Ж.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«Айналайын» тобы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 оқушы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Сахабова А. С. 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Смагулова Л. К.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«Ақбота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kk-KZ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тобы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 оқушы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Нұрмағанбетова  А.Ж. Мақсат П.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«Айгөлек» тобы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 оқушы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Имашева Г.Д. 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Утегенова Г. Ж.     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kk-KZ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Жұлдыз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kk-KZ" sz="11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тобы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 оқушы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Серім Б. С. 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Карамсакова С. М.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004048" y="296362"/>
            <a:ext cx="2987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Балауса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лагеріндегі топтар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І-ІІ мауысым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9233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Балауса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жазғы демалыс лагерінің іс-шаралар жоспары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Лагерь жетекшісі:  Жакупова К. Х.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Тәлімгері:      Әлдеева М.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836712"/>
          <a:ext cx="4248472" cy="5783580"/>
        </p:xfrm>
        <a:graphic>
          <a:graphicData uri="http://schemas.openxmlformats.org/drawingml/2006/table">
            <a:tbl>
              <a:tblPr/>
              <a:tblGrid>
                <a:gridCol w="231014"/>
                <a:gridCol w="643351"/>
                <a:gridCol w="717450"/>
                <a:gridCol w="1606634"/>
                <a:gridCol w="1050023"/>
              </a:tblGrid>
              <a:tr h="14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Мерзімі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Уақыты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Жүргізілетін іс-шаралар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Жауаптылар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00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Дүйсенбі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03.06.2024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8.45-9.00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9.00-9.40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10.00-12.30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Оқушыларды қабылдау.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«Кел танысайық» ойыны.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«Бала-өмір гүлі</a:t>
                      </a:r>
                      <a:r>
                        <a:rPr lang="kk-KZ" sz="10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атты </a:t>
                      </a:r>
                      <a:r>
                        <a:rPr lang="kk-KZ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балаларды қорғау </a:t>
                      </a:r>
                      <a:r>
                        <a:rPr lang="kk-KZ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күні</a:t>
                      </a:r>
                      <a:r>
                        <a:rPr lang="kk-KZ" sz="1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мерекелік </a:t>
                      </a:r>
                      <a:r>
                        <a:rPr lang="kk-KZ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концерт.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i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«Қызықты сәт» көңілді ойындар.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0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Топ жетекшілері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Лагерь </a:t>
                      </a:r>
                      <a:r>
                        <a:rPr lang="kk-KZ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жетекшілері </a:t>
                      </a:r>
                      <a:endParaRPr lang="kk-KZ" sz="10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Музыка </a:t>
                      </a:r>
                      <a:r>
                        <a:rPr lang="kk-KZ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мұғалімі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Сейсенбі 04.06.2024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8.45-9.00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9.00-9.20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9.25-10.00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Оқушыларды қабылдау.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Жаттығу. Шынығу.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«Кім тапқыр?» сайысы.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«Ән көңілдің ажары»ән айту.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Ас-адамның арқауы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Топ жетекшісі: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Музыка пәнінің мұғалімі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Топ жетекшісі: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Сәрсенбі 05.06.2024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8.45-9.00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9.00-9.20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9.25- 10.00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Оқушыларды қабылдау.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Жаттығу. Шынығу.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«Қоғамдық орындарда өзін қалай ұстау керек»әңгімелесу.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«Шынықсаң шымыр боласың» спорттық ойындар.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Топ жетекшісі: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 шынықтыру мұғалімі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Бейсенбі 06.06.2024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8.45-9.00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9.00-9.20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Оқушыларды қабылдау.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Жаттығу. Шынығу.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«Ойнайық та, ойлайық!»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танымдық ойын.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«Ертегілер елінде» ертегі тамашалау.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Топ жетекшісі: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 ұйымдастырушы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Жұма 07.06.2024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8.45-9.00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Оқушыларды қабылдау.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«Қоғамдық көлікте өзін- өзі ұстау ережелері» әңгімелеу.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«Сиқырлы қылқалам»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сурет салу.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Топ жетекшісі: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716016" y="836712"/>
          <a:ext cx="4320480" cy="5760640"/>
        </p:xfrm>
        <a:graphic>
          <a:graphicData uri="http://schemas.openxmlformats.org/drawingml/2006/table">
            <a:tbl>
              <a:tblPr/>
              <a:tblGrid>
                <a:gridCol w="234929"/>
                <a:gridCol w="654255"/>
                <a:gridCol w="729610"/>
                <a:gridCol w="1633866"/>
                <a:gridCol w="1067820"/>
              </a:tblGrid>
              <a:tr h="13745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Дүйсенбі 10.06</a:t>
                      </a:r>
                      <a:r>
                        <a:rPr lang="kk-KZ" sz="105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050" dirty="0" smtClean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8.45-9.00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Оқушыларды қабылдау. Жаттығу. Шынығу.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«Би билейміз, ән айтамыз, бақытты өмір сүреміз!»шағын концерт.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«Ас адамның арқауы»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Топ жетекшісі: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3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Сейсенбі 11.06</a:t>
                      </a:r>
                      <a:r>
                        <a:rPr lang="kk-KZ" sz="105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050" dirty="0" smtClean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8.45-9.00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Оқушыларды қабылдау.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«Шынықсаң шымыр боласың»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Табиғат аясына саяхат.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Топ жетекшісі: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 шынықтыру мұғалімдері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2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Сәрсенбі 12.06</a:t>
                      </a:r>
                      <a:r>
                        <a:rPr lang="kk-KZ" sz="105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050" dirty="0" smtClean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8.45-9.00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Оқушыларды қабылдау. Жаттығу. Шынығу.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Театрға бару. Кино көру.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Топ жетекшісі: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Тәлімгер.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7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Бейсенбі 13.06</a:t>
                      </a:r>
                      <a:r>
                        <a:rPr lang="kk-KZ" sz="105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050" dirty="0" smtClean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8.45-9.00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Оқушыларды қабылдау. Жаттығу. Шынығу.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«Табиғатты аяла» әңгімелеу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Зияткерлік ойын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Топ жетекшісі: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7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Жұма  14.06</a:t>
                      </a:r>
                      <a:r>
                        <a:rPr lang="kk-KZ" sz="105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050" dirty="0" smtClean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8.45-9.00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Оқушыларды қабылдау.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«Шынықсаң шымыр боласың»таңғы жаттығу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Психологиялық тренинг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маусымның жабылу салтанатты жиыны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Топ жетекшісі: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 шынықтыру мұғалімі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Психолог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Топ жетекшілері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Музыка мұғалімі Лагерь жетекшілері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5-8 сыныптар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340768"/>
          <a:ext cx="8064896" cy="3888432"/>
        </p:xfrm>
        <a:graphic>
          <a:graphicData uri="http://schemas.openxmlformats.org/drawingml/2006/table">
            <a:tbl>
              <a:tblPr/>
              <a:tblGrid>
                <a:gridCol w="1861327"/>
                <a:gridCol w="1337858"/>
                <a:gridCol w="1255709"/>
                <a:gridCol w="1377754"/>
                <a:gridCol w="2232248"/>
              </a:tblGrid>
              <a:tr h="144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Бейінді  лагері: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Ағылшын тілі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Неміс тілі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Қытай тілі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Француз тілі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оқушы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оқушы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оқушы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оқушы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оқушы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5-8 сыныптар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Маусым, шілде, тамыз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(ақылы)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Тасилова Д. А. Болат Қ.С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Орынбаева А.,  Байзақ С.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Абдрахимова У. З.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Әбусейт Б.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Диханбаева М.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«Саржайлау» 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«Этнолагерь» 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5-сынып-20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6-сынып-20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7-сынып-20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8-сынып-20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5-8 сыныптар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Маусым, шілде, тамыз 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Ормыш А.Ө., Ахметова А. Д.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Карамырзаева М. Сайлауханқызы М. Жұманазарова Ж.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«Дебат»  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клубы  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 оқушы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7-10 сыныптар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Маусым айы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Елтай Р., 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Жанкур Мадина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«Оқуға құштар мектеп»  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жобасы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300 оқушы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1-4 сыныптар 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01-19.06.</a:t>
                      </a:r>
                      <a:endParaRPr lang="ru-RU" sz="11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Қанғалиева Е. Н.     Қожан Г.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Омарова М.    Искакова А.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7985841" cy="1047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1. «Саржайлау</a:t>
            </a:r>
            <a:r>
              <a:rPr lang="kk-KZ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» этнолагерь    </a:t>
            </a: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әр күнге оқушыларды ұлттық киімдермен,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ұлттық қолөнер жұмыстарын, ұлттық тағамдарын, салт-дәстүр,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ұлттық музыкалық  ән,би, күй өнерін  көрсету</a:t>
            </a:r>
            <a:endParaRPr lang="ru-RU" sz="16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44824"/>
            <a:ext cx="770485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2. Бейінді </a:t>
            </a:r>
            <a:r>
              <a:rPr lang="kk-KZ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лагерь-  </a:t>
            </a: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оқушылардың  пәндік  білімдерін  тереңдету,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                     түрлі, қызықты әдіс-тәсілдермен өткізу, табиғатта өткізу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140968"/>
            <a:ext cx="7651903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3. “РУХ</a:t>
            </a:r>
            <a:r>
              <a:rPr lang="kk-KZ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” дебат  </a:t>
            </a: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әр буын оқушыларын  2 сағат көлемінде пікір- талас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                       дебат қозғалысын өткізу,  қызықты ұйымдастыру</a:t>
            </a:r>
            <a:endParaRPr lang="ru-RU" sz="16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437112"/>
            <a:ext cx="8215326" cy="1047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kk-KZ" b="1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4. «Оқуға </a:t>
            </a:r>
            <a:r>
              <a:rPr lang="kk-KZ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құштар мектеп»  </a:t>
            </a: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жобасы</a:t>
            </a:r>
            <a:r>
              <a:rPr lang="ru-RU" sz="1600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–күнделікті оқушылармен тақырыптық </a:t>
            </a:r>
            <a:endParaRPr lang="en-US" b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                        </a:t>
            </a: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кітап оқу, әңгімелесу, оқығанымен бөлісу,  </a:t>
            </a:r>
            <a:r>
              <a:rPr lang="en-US" b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REDx</a:t>
            </a:r>
            <a:r>
              <a:rPr lang="en-US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TEDx</a:t>
            </a:r>
            <a:r>
              <a:rPr lang="en-US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kk-KZ" b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                        форматында қызықты  кітап оқуды ұйымдастыру </a:t>
            </a:r>
            <a:endParaRPr lang="ru-RU" sz="16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1392</Words>
  <Application>Microsoft Office PowerPoint</Application>
  <PresentationFormat>Экран (4:3)</PresentationFormat>
  <Paragraphs>467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«Жаз 2024» лагерь жұмысын ұйымдастырудың   бағыттары және нұсқаулықтарымен  таныстыру</vt:lpstr>
      <vt:lpstr>Слайд 2</vt:lpstr>
      <vt:lpstr>Слайд 3</vt:lpstr>
      <vt:lpstr>Слайд 4</vt:lpstr>
      <vt:lpstr>5-8 сыныптар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«Жаз 2024» лагерь жұмысын ұйымдастырудың бағыттары  және нұсқаулықтарымен  таныстыру</dc:title>
  <dc:creator>67 Мектеп</dc:creator>
  <cp:lastModifiedBy>67 Мектеп</cp:lastModifiedBy>
  <cp:revision>27</cp:revision>
  <dcterms:created xsi:type="dcterms:W3CDTF">2024-04-29T10:22:37Z</dcterms:created>
  <dcterms:modified xsi:type="dcterms:W3CDTF">2024-04-30T05:46:08Z</dcterms:modified>
</cp:coreProperties>
</file>